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78" r:id="rId6"/>
    <p:sldId id="279" r:id="rId7"/>
    <p:sldId id="263" r:id="rId8"/>
    <p:sldId id="270" r:id="rId9"/>
    <p:sldId id="274" r:id="rId10"/>
    <p:sldId id="276" r:id="rId11"/>
    <p:sldId id="261" r:id="rId12"/>
    <p:sldId id="262" r:id="rId13"/>
    <p:sldId id="264" r:id="rId14"/>
    <p:sldId id="265" r:id="rId15"/>
    <p:sldId id="267" r:id="rId16"/>
    <p:sldId id="268" r:id="rId17"/>
    <p:sldId id="273" r:id="rId18"/>
    <p:sldId id="266" r:id="rId19"/>
    <p:sldId id="275" r:id="rId20"/>
    <p:sldId id="277" r:id="rId21"/>
    <p:sldId id="271" r:id="rId22"/>
    <p:sldId id="269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523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19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  <a:p>
            <a:r>
              <a:rPr lang="fr-FR" dirty="0"/>
              <a:t>- Merise = Méthode d’analyse, de conception et de 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tables ainsi que les clés primaires et étrangères (Primaire = identifiant unique pour chaque entrée (id de chaque table), Etrangères = créer des relations entre chaque table 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de </a:t>
            </a:r>
            <a:r>
              <a:rPr lang="fr-FR" dirty="0" err="1"/>
              <a:t>Stripe</a:t>
            </a:r>
            <a:r>
              <a:rPr lang="fr-FR" dirty="0"/>
              <a:t> et </a:t>
            </a:r>
            <a:r>
              <a:rPr lang="fr-FR" dirty="0" err="1"/>
              <a:t>Paypal</a:t>
            </a:r>
            <a:r>
              <a:rPr lang="fr-FR" dirty="0"/>
              <a:t> avec leur API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767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 ou Regex (14 caractères)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86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Un hash transforme une clé ou un string en une autre valeur. On utilise un algorithme (</a:t>
            </a:r>
            <a:r>
              <a:rPr lang="fr-FR" dirty="0" err="1"/>
              <a:t>Bcrypt</a:t>
            </a:r>
            <a:r>
              <a:rPr lang="fr-FR" dirty="0"/>
              <a:t> pour le moment) avant un </a:t>
            </a:r>
            <a:r>
              <a:rPr lang="fr-FR" dirty="0" err="1"/>
              <a:t>cost</a:t>
            </a:r>
            <a:r>
              <a:rPr lang="fr-FR" dirty="0"/>
              <a:t> (Nombre d’opération) et un </a:t>
            </a:r>
            <a:r>
              <a:rPr lang="fr-FR" dirty="0" err="1"/>
              <a:t>salt</a:t>
            </a:r>
            <a:r>
              <a:rPr lang="fr-FR" dirty="0"/>
              <a:t> (une chaine de caractère </a:t>
            </a:r>
            <a:r>
              <a:rPr lang="fr-FR" dirty="0" err="1"/>
              <a:t>hashé</a:t>
            </a:r>
            <a:r>
              <a:rPr lang="fr-FR" dirty="0"/>
              <a:t> que l’on ajoute à la valeur)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10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une architecture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architecture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Trello =&gt; Projet en planches, liste de cartes =&gt; taches</a:t>
            </a:r>
          </a:p>
          <a:p>
            <a:r>
              <a:rPr lang="fr-FR" dirty="0"/>
              <a:t>- Moscow, Kanban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028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  <a:p>
            <a:r>
              <a:rPr lang="fr-FR" dirty="0"/>
              <a:t>- UX/UI =&gt; L’accent a été mis sur l’UX-UI afin que des utilisateurs de toute </a:t>
            </a:r>
            <a:r>
              <a:rPr lang="fr-FR" dirty="0" err="1"/>
              <a:t>age</a:t>
            </a:r>
            <a:r>
              <a:rPr lang="fr-FR" dirty="0"/>
              <a:t> et expérience sur le web puissent accéder aux produits et à leur besoin avec facilité</a:t>
            </a:r>
          </a:p>
          <a:p>
            <a:r>
              <a:rPr lang="fr-FR" dirty="0"/>
              <a:t>- Ergonomie =&gt; J’ai utilisé la règle des trois clics, qui postule que l’utilisateur doit au maximum faire trois clics pour chaque tâche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</a:t>
            </a:r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  <a:p>
            <a:r>
              <a:rPr lang="fr-FR" dirty="0"/>
              <a:t>- Design pattern = Model-Vue-Présentateur de Symfony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Transparence =&gt; Accepter les </a:t>
            </a:r>
            <a:r>
              <a:rPr lang="fr-FR" dirty="0" err="1"/>
              <a:t>cgu</a:t>
            </a:r>
            <a:r>
              <a:rPr lang="fr-FR" dirty="0"/>
              <a:t> pas les mentions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370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SEO =&gt; </a:t>
            </a:r>
            <a:r>
              <a:rPr lang="fr-FR" dirty="0" err="1"/>
              <a:t>Search</a:t>
            </a:r>
            <a:r>
              <a:rPr lang="fr-FR" dirty="0"/>
              <a:t> Method Engine</a:t>
            </a:r>
          </a:p>
          <a:p>
            <a:r>
              <a:rPr lang="fr-FR" dirty="0"/>
              <a:t>- Pratique =&gt; Balises Meta, Minimisation du code CSS/JS, attributs ALT sur les images</a:t>
            </a:r>
          </a:p>
          <a:p>
            <a:r>
              <a:rPr lang="fr-FR" dirty="0"/>
              <a:t>- Parler de </a:t>
            </a:r>
            <a:r>
              <a:rPr lang="fr-FR" dirty="0" err="1"/>
              <a:t>LightHouse</a:t>
            </a:r>
            <a:r>
              <a:rPr lang="fr-FR" dirty="0"/>
              <a:t>, Robots.txt et Sitemaps.xml, de responsive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2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logo, Emblème, Police, symbole&#10;&#10;Description générée automatiquement">
            <a:extLst>
              <a:ext uri="{FF2B5EF4-FFF2-40B4-BE49-F238E27FC236}">
                <a16:creationId xmlns:a16="http://schemas.microsoft.com/office/drawing/2014/main" id="{3D87CAC4-25DC-7657-6518-32621B8D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4" r="-1" b="19511"/>
          <a:stretch/>
        </p:blipFill>
        <p:spPr>
          <a:xfrm>
            <a:off x="-3049" y="-1717"/>
            <a:ext cx="12192001" cy="68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1E86-74AD-AC6E-B662-9FE97E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882F7-EBCF-265C-F61E-A2888558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181"/>
            <a:ext cx="10972800" cy="4036534"/>
          </a:xfrm>
        </p:spPr>
        <p:txBody>
          <a:bodyPr/>
          <a:lstStyle/>
          <a:p>
            <a:r>
              <a:rPr lang="fr-FR" dirty="0"/>
              <a:t>- Qu’est-ce que c’est ? </a:t>
            </a:r>
          </a:p>
          <a:p>
            <a:r>
              <a:rPr lang="fr-FR" dirty="0"/>
              <a:t>- Pratiques utilisés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4E112-D096-1FFE-63BB-B73BC812C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687836"/>
            <a:ext cx="10363200" cy="584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F1F4C6-C103-0AA6-6461-8DC03625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" y="3534098"/>
            <a:ext cx="11736438" cy="219106"/>
          </a:xfrm>
          <a:prstGeom prst="rect">
            <a:avLst/>
          </a:prstGeom>
        </p:spPr>
      </p:pic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81DE9C92-25E8-96F0-52FF-17E8483C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38" y="3947189"/>
            <a:ext cx="4106124" cy="2409161"/>
          </a:xfrm>
          <a:prstGeom prst="rect">
            <a:avLst/>
          </a:prstGeom>
        </p:spPr>
      </p:pic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8106EBF5-36B5-BA81-B945-A780E0F11DC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1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DD7E5-C854-492A-9A94-054A4118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8" y="1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10" y="0"/>
            <a:ext cx="4887402" cy="1625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Méthode</a:t>
            </a:r>
            <a:r>
              <a:rPr lang="en-US" dirty="0"/>
              <a:t> MERISE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9" y="1453758"/>
            <a:ext cx="10055722" cy="4625633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03EEA0-7D6C-33DB-D3C1-8367C8F7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3310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dirty="0" err="1"/>
              <a:t>Plateforme</a:t>
            </a:r>
            <a:r>
              <a:rPr lang="en-US" dirty="0"/>
              <a:t> de </a:t>
            </a:r>
            <a:r>
              <a:rPr lang="en-US" dirty="0" err="1"/>
              <a:t>payement</a:t>
            </a:r>
            <a:endParaRPr lang="en-US" dirty="0"/>
          </a:p>
        </p:txBody>
      </p:sp>
      <p:pic>
        <p:nvPicPr>
          <p:cNvPr id="6" name="Espace réservé du contenu 5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51A2EBD9-03EB-FE71-7EFB-1DA85746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8" y="1776685"/>
            <a:ext cx="5779028" cy="3756368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C9B251A3-CCEA-8FCC-9F25-3227372E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0040"/>
            <a:ext cx="3030071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>
              <a:buClrTx/>
            </a:pP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8825-EBD0-9753-B8A2-FFDABFD1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3" y="1753714"/>
            <a:ext cx="7808259" cy="259269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E9AA10B-3DFF-0423-A4EB-2BD39F14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49" y="2219156"/>
            <a:ext cx="3439005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1ECB26-0604-9742-7A17-9FC8538E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9" y="5007328"/>
            <a:ext cx="611590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E580-3BA4-9B1C-58E7-FAF5120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1E39E-3422-53A4-D9CA-286D8CD4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6604"/>
            <a:ext cx="3872753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par Dictionnaire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3839B00-5FC5-288F-F501-021C513A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9" y="1366783"/>
            <a:ext cx="4772691" cy="771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BD6786-68E1-8CCD-2F0F-0EC8A1A6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2" y="2842620"/>
            <a:ext cx="6477904" cy="428685"/>
          </a:xfrm>
          <a:prstGeom prst="rect">
            <a:avLst/>
          </a:prstGeom>
        </p:spPr>
      </p:pic>
      <p:pic>
        <p:nvPicPr>
          <p:cNvPr id="10" name="Image 9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2EFDA4B3-0F82-80D9-285E-0C915DE2E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7" y="3457068"/>
            <a:ext cx="3872754" cy="2713519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0042E453-F1CB-6D8B-EF3A-5085DA803C9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71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75968-A915-4370-04AA-82DBD3C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B4442-7354-4540-5601-5795C612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c’est ?</a:t>
            </a:r>
          </a:p>
          <a:p>
            <a:r>
              <a:rPr lang="fr-FR" dirty="0"/>
              <a:t>- Dans mon projet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BC08BDD8-D75E-EB9A-CDD7-FCEEE159F98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20</a:t>
            </a:fld>
            <a:endParaRPr lang="fr-FR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00AFF5B-21DC-056C-E559-5E52219D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374" y="2805025"/>
            <a:ext cx="369621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8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  <a:p>
            <a:r>
              <a:rPr lang="fr-FR" dirty="0"/>
              <a:t>- Conversion automatique des images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5086-6890-2C09-4D79-9404A80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3799B-8925-5818-C417-1C02E37A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Trello ?</a:t>
            </a:r>
          </a:p>
          <a:p>
            <a:r>
              <a:rPr lang="fr-FR" dirty="0"/>
              <a:t>- Méthodes utilisés</a:t>
            </a:r>
          </a:p>
        </p:txBody>
      </p:sp>
      <p:pic>
        <p:nvPicPr>
          <p:cNvPr id="6" name="Image 5" descr="Une image contenant capture d’écran, texte, Appareil électronique, clavier&#10;&#10;Description générée automatiquement">
            <a:extLst>
              <a:ext uri="{FF2B5EF4-FFF2-40B4-BE49-F238E27FC236}">
                <a16:creationId xmlns:a16="http://schemas.microsoft.com/office/drawing/2014/main" id="{0D95166F-6AE2-CF9B-D13F-96A3856A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24471"/>
            <a:ext cx="8534400" cy="2093456"/>
          </a:xfrm>
          <a:prstGeom prst="rect">
            <a:avLst/>
          </a:prstGeom>
        </p:spPr>
      </p:pic>
      <p:pic>
        <p:nvPicPr>
          <p:cNvPr id="8" name="Image 7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C9CAB354-F3CF-E7AF-6214-384A867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4" y="1685426"/>
            <a:ext cx="3813012" cy="2210046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E9F737E5-B083-0B08-FF50-56B86987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0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9F46C-EF96-E31E-000E-2ABD328D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(pt.2)</a:t>
            </a:r>
          </a:p>
        </p:txBody>
      </p:sp>
      <p:pic>
        <p:nvPicPr>
          <p:cNvPr id="5" name="Image 4" descr="Une image contenant texte, capture d’écran, personne, main&#10;&#10;Description générée automatiquement">
            <a:extLst>
              <a:ext uri="{FF2B5EF4-FFF2-40B4-BE49-F238E27FC236}">
                <a16:creationId xmlns:a16="http://schemas.microsoft.com/office/drawing/2014/main" id="{CD36BDFD-A0CA-DBC2-B4EA-B8233DF1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2" y="1565502"/>
            <a:ext cx="5144983" cy="4790848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75F9CA8F-8E08-2BBB-6F86-66DB4D4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Image 4" descr="Une image contenant texte, nourriture, capture d’écran, Snack&#10;&#10;Description générée automatiquement">
            <a:extLst>
              <a:ext uri="{FF2B5EF4-FFF2-40B4-BE49-F238E27FC236}">
                <a16:creationId xmlns:a16="http://schemas.microsoft.com/office/drawing/2014/main" id="{A708CA9A-D9F9-A13D-7733-62463E3A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7" y="291031"/>
            <a:ext cx="5144218" cy="3715268"/>
          </a:xfrm>
          <a:prstGeom prst="rect">
            <a:avLst/>
          </a:prstGeom>
        </p:spPr>
      </p:pic>
      <p:pic>
        <p:nvPicPr>
          <p:cNvPr id="7" name="Image 6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DC3EC3A6-3DB3-E839-E4F5-50A1E9E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1" y="1212324"/>
            <a:ext cx="6556044" cy="22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  <a:p>
            <a:r>
              <a:rPr lang="en-US" dirty="0"/>
              <a:t>- Design Pattern</a:t>
            </a:r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14" y="681777"/>
            <a:ext cx="2607553" cy="5280484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75" y="681777"/>
            <a:ext cx="2607554" cy="268043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Image 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C499AB50-F363-97E2-4F84-2B0A59C0C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03" y="3603738"/>
            <a:ext cx="3322226" cy="18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D911E-F7A2-B320-B4C7-80D6FC6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B1B36-7558-6C3C-AAE6-CB2A6FFC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Transparence</a:t>
            </a:r>
          </a:p>
          <a:p>
            <a:r>
              <a:rPr lang="fr-FR" dirty="0"/>
              <a:t>- </a:t>
            </a:r>
            <a:r>
              <a:rPr lang="fr-FR" sz="2000" dirty="0">
                <a:ln w="0"/>
              </a:rPr>
              <a:t>Droits de l’utilisateur</a:t>
            </a:r>
          </a:p>
          <a:p>
            <a:r>
              <a:rPr lang="fr-FR" sz="2000" dirty="0">
                <a:ln w="0"/>
              </a:rPr>
              <a:t>- Mentions Légales</a:t>
            </a:r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fr-FR" dirty="0"/>
              <a:t>- CGU/CGV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A3D5AF-037B-49A6-5A96-93A095C28EF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9</a:t>
            </a:fld>
            <a:endParaRPr lang="fr-FR"/>
          </a:p>
        </p:txBody>
      </p:sp>
      <p:pic>
        <p:nvPicPr>
          <p:cNvPr id="7" name="Image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0DA3272-29B4-E093-4E9B-28836DA3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3" y="2543356"/>
            <a:ext cx="6167717" cy="2895838"/>
          </a:xfrm>
          <a:prstGeom prst="rect">
            <a:avLst/>
          </a:prstGeom>
        </p:spPr>
      </p:pic>
      <p:pic>
        <p:nvPicPr>
          <p:cNvPr id="9" name="Image 8" descr="Une image contenant texte, Police, blanc, conception&#10;&#10;Description générée automatiquement">
            <a:extLst>
              <a:ext uri="{FF2B5EF4-FFF2-40B4-BE49-F238E27FC236}">
                <a16:creationId xmlns:a16="http://schemas.microsoft.com/office/drawing/2014/main" id="{B2B9815C-5F06-E525-BB42-21F6CF6E8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4" y="1605743"/>
            <a:ext cx="242921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0433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1027</Words>
  <Application>Microsoft Office PowerPoint</Application>
  <PresentationFormat>Grand écran</PresentationFormat>
  <Paragraphs>159</Paragraphs>
  <Slides>23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Calibri</vt:lpstr>
      <vt:lpstr>Wingdings</vt:lpstr>
      <vt:lpstr>SplashVTI</vt:lpstr>
      <vt:lpstr>Présentation PowerPoint</vt:lpstr>
      <vt:lpstr>Introduction</vt:lpstr>
      <vt:lpstr>Technologies utilisées :</vt:lpstr>
      <vt:lpstr>Deux sites ?</vt:lpstr>
      <vt:lpstr>Gestion de projet (pt.1)</vt:lpstr>
      <vt:lpstr>Gestion de projet (pt.2)</vt:lpstr>
      <vt:lpstr>Figma</vt:lpstr>
      <vt:lpstr>Design</vt:lpstr>
      <vt:lpstr>RGPD</vt:lpstr>
      <vt:lpstr>SEO</vt:lpstr>
      <vt:lpstr>Fonctionnalités (Client)</vt:lpstr>
      <vt:lpstr>Fonctionnalité (Employé)</vt:lpstr>
      <vt:lpstr>MCD</vt:lpstr>
      <vt:lpstr>MLD</vt:lpstr>
      <vt:lpstr>Création d’une commande</vt:lpstr>
      <vt:lpstr>Plateforme de payement</vt:lpstr>
      <vt:lpstr>API Rest</vt:lpstr>
      <vt:lpstr>Sécurité (pt.1)</vt:lpstr>
      <vt:lpstr>Sécurité (pt.2)</vt:lpstr>
      <vt:lpstr>Hash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Alexandre SCHAFFAUSER</cp:lastModifiedBy>
  <cp:revision>78</cp:revision>
  <dcterms:created xsi:type="dcterms:W3CDTF">2024-01-02T12:39:41Z</dcterms:created>
  <dcterms:modified xsi:type="dcterms:W3CDTF">2024-02-07T19:23:42Z</dcterms:modified>
</cp:coreProperties>
</file>